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446" r:id="rId5"/>
    <p:sldId id="451" r:id="rId6"/>
    <p:sldId id="463" r:id="rId7"/>
    <p:sldId id="461" r:id="rId8"/>
    <p:sldId id="462" r:id="rId9"/>
    <p:sldId id="464" r:id="rId10"/>
    <p:sldId id="465" r:id="rId11"/>
    <p:sldId id="466" r:id="rId12"/>
    <p:sldId id="467" r:id="rId13"/>
    <p:sldId id="478" r:id="rId14"/>
    <p:sldId id="479" r:id="rId15"/>
    <p:sldId id="480" r:id="rId16"/>
    <p:sldId id="481" r:id="rId17"/>
    <p:sldId id="468" r:id="rId18"/>
    <p:sldId id="477" r:id="rId19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51"/>
            <p14:sldId id="463"/>
            <p14:sldId id="461"/>
            <p14:sldId id="462"/>
            <p14:sldId id="464"/>
            <p14:sldId id="465"/>
            <p14:sldId id="466"/>
            <p14:sldId id="467"/>
            <p14:sldId id="478"/>
            <p14:sldId id="479"/>
            <p14:sldId id="480"/>
            <p14:sldId id="481"/>
            <p14:sldId id="468"/>
            <p14:sldId id="477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06B8B-8D8B-4048-B13D-85ECDAADFCA2}" v="30" dt="2020-02-17T12:39:59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7682678F-3588-4C2C-A523-7DB6BE74A7A7}"/>
    <pc:docChg chg="undo custSel mod addSld delSld modSld modSection">
      <pc:chgData name="Stijn Weijermars" userId="e364d0b9-009e-4116-b78a-a86aed516e71" providerId="ADAL" clId="{7682678F-3588-4C2C-A523-7DB6BE74A7A7}" dt="2020-02-17T12:41:01.827" v="1088" actId="20577"/>
      <pc:docMkLst>
        <pc:docMk/>
      </pc:docMkLst>
      <pc:sldChg chg="del">
        <pc:chgData name="Stijn Weijermars" userId="e364d0b9-009e-4116-b78a-a86aed516e71" providerId="ADAL" clId="{7682678F-3588-4C2C-A523-7DB6BE74A7A7}" dt="2020-02-17T12:14:36.744" v="5" actId="47"/>
        <pc:sldMkLst>
          <pc:docMk/>
          <pc:sldMk cId="1984413581" sldId="449"/>
        </pc:sldMkLst>
      </pc:sldChg>
      <pc:sldChg chg="del">
        <pc:chgData name="Stijn Weijermars" userId="e364d0b9-009e-4116-b78a-a86aed516e71" providerId="ADAL" clId="{7682678F-3588-4C2C-A523-7DB6BE74A7A7}" dt="2020-02-17T12:14:28.134" v="1" actId="47"/>
        <pc:sldMkLst>
          <pc:docMk/>
          <pc:sldMk cId="3588198636" sldId="456"/>
        </pc:sldMkLst>
      </pc:sldChg>
      <pc:sldChg chg="del">
        <pc:chgData name="Stijn Weijermars" userId="e364d0b9-009e-4116-b78a-a86aed516e71" providerId="ADAL" clId="{7682678F-3588-4C2C-A523-7DB6BE74A7A7}" dt="2020-02-17T12:14:29.051" v="2" actId="47"/>
        <pc:sldMkLst>
          <pc:docMk/>
          <pc:sldMk cId="2382734843" sldId="457"/>
        </pc:sldMkLst>
      </pc:sldChg>
      <pc:sldChg chg="del">
        <pc:chgData name="Stijn Weijermars" userId="e364d0b9-009e-4116-b78a-a86aed516e71" providerId="ADAL" clId="{7682678F-3588-4C2C-A523-7DB6BE74A7A7}" dt="2020-02-17T12:14:29.928" v="3" actId="47"/>
        <pc:sldMkLst>
          <pc:docMk/>
          <pc:sldMk cId="116141778" sldId="458"/>
        </pc:sldMkLst>
      </pc:sldChg>
      <pc:sldChg chg="del">
        <pc:chgData name="Stijn Weijermars" userId="e364d0b9-009e-4116-b78a-a86aed516e71" providerId="ADAL" clId="{7682678F-3588-4C2C-A523-7DB6BE74A7A7}" dt="2020-02-17T12:14:32.360" v="4" actId="47"/>
        <pc:sldMkLst>
          <pc:docMk/>
          <pc:sldMk cId="3330385739" sldId="459"/>
        </pc:sldMkLst>
      </pc:sldChg>
      <pc:sldChg chg="del">
        <pc:chgData name="Stijn Weijermars" userId="e364d0b9-009e-4116-b78a-a86aed516e71" providerId="ADAL" clId="{7682678F-3588-4C2C-A523-7DB6BE74A7A7}" dt="2020-02-17T12:14:27.502" v="0" actId="47"/>
        <pc:sldMkLst>
          <pc:docMk/>
          <pc:sldMk cId="4096295829" sldId="460"/>
        </pc:sldMkLst>
      </pc:sldChg>
      <pc:sldChg chg="addSp delSp modSp add mod setBg modClrScheme chgLayout">
        <pc:chgData name="Stijn Weijermars" userId="e364d0b9-009e-4116-b78a-a86aed516e71" providerId="ADAL" clId="{7682678F-3588-4C2C-A523-7DB6BE74A7A7}" dt="2020-02-17T12:16:30.683" v="84" actId="404"/>
        <pc:sldMkLst>
          <pc:docMk/>
          <pc:sldMk cId="942332429" sldId="464"/>
        </pc:sldMkLst>
        <pc:spChg chg="mod">
          <ac:chgData name="Stijn Weijermars" userId="e364d0b9-009e-4116-b78a-a86aed516e71" providerId="ADAL" clId="{7682678F-3588-4C2C-A523-7DB6BE74A7A7}" dt="2020-02-17T12:16:30.683" v="84" actId="404"/>
          <ac:spMkLst>
            <pc:docMk/>
            <pc:sldMk cId="942332429" sldId="464"/>
            <ac:spMk id="2" creationId="{38BD3C76-6C3E-4B05-ADF6-F915ED0F9A8B}"/>
          </ac:spMkLst>
        </pc:spChg>
        <pc:spChg chg="del">
          <ac:chgData name="Stijn Weijermars" userId="e364d0b9-009e-4116-b78a-a86aed516e71" providerId="ADAL" clId="{7682678F-3588-4C2C-A523-7DB6BE74A7A7}" dt="2020-02-17T12:15:44.334" v="76"/>
          <ac:spMkLst>
            <pc:docMk/>
            <pc:sldMk cId="942332429" sldId="464"/>
            <ac:spMk id="3" creationId="{9F700F72-4A8B-46BF-A1B5-0AC0F141A2C9}"/>
          </ac:spMkLst>
        </pc:spChg>
        <pc:spChg chg="add del mod">
          <ac:chgData name="Stijn Weijermars" userId="e364d0b9-009e-4116-b78a-a86aed516e71" providerId="ADAL" clId="{7682678F-3588-4C2C-A523-7DB6BE74A7A7}" dt="2020-02-17T12:16:22.092" v="78"/>
          <ac:spMkLst>
            <pc:docMk/>
            <pc:sldMk cId="942332429" sldId="464"/>
            <ac:spMk id="11" creationId="{25A83D1D-BA99-4D49-AC4D-6FF550B043AE}"/>
          </ac:spMkLst>
        </pc:spChg>
        <pc:picChg chg="add mod">
          <ac:chgData name="Stijn Weijermars" userId="e364d0b9-009e-4116-b78a-a86aed516e71" providerId="ADAL" clId="{7682678F-3588-4C2C-A523-7DB6BE74A7A7}" dt="2020-02-17T12:15:47.614" v="77" actId="26606"/>
          <ac:picMkLst>
            <pc:docMk/>
            <pc:sldMk cId="942332429" sldId="464"/>
            <ac:picMk id="6" creationId="{4A94D076-C61E-42AA-B442-F3D07D31E928}"/>
          </ac:picMkLst>
        </pc:picChg>
        <pc:picChg chg="add mod">
          <ac:chgData name="Stijn Weijermars" userId="e364d0b9-009e-4116-b78a-a86aed516e71" providerId="ADAL" clId="{7682678F-3588-4C2C-A523-7DB6BE74A7A7}" dt="2020-02-17T12:16:22.092" v="78"/>
          <ac:picMkLst>
            <pc:docMk/>
            <pc:sldMk cId="942332429" sldId="464"/>
            <ac:picMk id="7" creationId="{80FB5173-2201-4C4F-BE64-9D8E36FF144E}"/>
          </ac:picMkLst>
        </pc:picChg>
      </pc:sldChg>
      <pc:sldChg chg="modSp add">
        <pc:chgData name="Stijn Weijermars" userId="e364d0b9-009e-4116-b78a-a86aed516e71" providerId="ADAL" clId="{7682678F-3588-4C2C-A523-7DB6BE74A7A7}" dt="2020-02-17T12:19:30.440" v="568" actId="20577"/>
        <pc:sldMkLst>
          <pc:docMk/>
          <pc:sldMk cId="3599435199" sldId="465"/>
        </pc:sldMkLst>
        <pc:spChg chg="mod">
          <ac:chgData name="Stijn Weijermars" userId="e364d0b9-009e-4116-b78a-a86aed516e71" providerId="ADAL" clId="{7682678F-3588-4C2C-A523-7DB6BE74A7A7}" dt="2020-02-17T12:19:03.942" v="556" actId="404"/>
          <ac:spMkLst>
            <pc:docMk/>
            <pc:sldMk cId="3599435199" sldId="465"/>
            <ac:spMk id="2" creationId="{8E286E35-0026-40C1-8B7C-EBD95B7AFB5A}"/>
          </ac:spMkLst>
        </pc:spChg>
        <pc:spChg chg="mod">
          <ac:chgData name="Stijn Weijermars" userId="e364d0b9-009e-4116-b78a-a86aed516e71" providerId="ADAL" clId="{7682678F-3588-4C2C-A523-7DB6BE74A7A7}" dt="2020-02-17T12:19:30.440" v="568" actId="20577"/>
          <ac:spMkLst>
            <pc:docMk/>
            <pc:sldMk cId="3599435199" sldId="465"/>
            <ac:spMk id="3" creationId="{26A5C31D-B33E-4BF9-8D1E-EFFB7BEF8303}"/>
          </ac:spMkLst>
        </pc:spChg>
      </pc:sldChg>
      <pc:sldChg chg="addSp delSp modSp add">
        <pc:chgData name="Stijn Weijermars" userId="e364d0b9-009e-4116-b78a-a86aed516e71" providerId="ADAL" clId="{7682678F-3588-4C2C-A523-7DB6BE74A7A7}" dt="2020-02-17T12:22:04.949" v="584" actId="1076"/>
        <pc:sldMkLst>
          <pc:docMk/>
          <pc:sldMk cId="2147413241" sldId="466"/>
        </pc:sldMkLst>
        <pc:spChg chg="del">
          <ac:chgData name="Stijn Weijermars" userId="e364d0b9-009e-4116-b78a-a86aed516e71" providerId="ADAL" clId="{7682678F-3588-4C2C-A523-7DB6BE74A7A7}" dt="2020-02-17T12:20:44.476" v="572" actId="478"/>
          <ac:spMkLst>
            <pc:docMk/>
            <pc:sldMk cId="2147413241" sldId="466"/>
            <ac:spMk id="2" creationId="{DDA41FEA-9F91-40C7-9A63-BB5C021EDA12}"/>
          </ac:spMkLst>
        </pc:spChg>
        <pc:spChg chg="del">
          <ac:chgData name="Stijn Weijermars" userId="e364d0b9-009e-4116-b78a-a86aed516e71" providerId="ADAL" clId="{7682678F-3588-4C2C-A523-7DB6BE74A7A7}" dt="2020-02-17T12:20:41.485" v="570" actId="478"/>
          <ac:spMkLst>
            <pc:docMk/>
            <pc:sldMk cId="2147413241" sldId="466"/>
            <ac:spMk id="3" creationId="{59B6187F-CB75-4DA7-8FC7-48364B17C235}"/>
          </ac:spMkLst>
        </pc:spChg>
        <pc:spChg chg="del">
          <ac:chgData name="Stijn Weijermars" userId="e364d0b9-009e-4116-b78a-a86aed516e71" providerId="ADAL" clId="{7682678F-3588-4C2C-A523-7DB6BE74A7A7}" dt="2020-02-17T12:20:42.348" v="571" actId="478"/>
          <ac:spMkLst>
            <pc:docMk/>
            <pc:sldMk cId="2147413241" sldId="466"/>
            <ac:spMk id="4" creationId="{CAC5F82D-9D5F-43E7-8C5C-207BE7F695CD}"/>
          </ac:spMkLst>
        </pc:spChg>
        <pc:picChg chg="add mod modCrop">
          <ac:chgData name="Stijn Weijermars" userId="e364d0b9-009e-4116-b78a-a86aed516e71" providerId="ADAL" clId="{7682678F-3588-4C2C-A523-7DB6BE74A7A7}" dt="2020-02-17T12:22:03.619" v="583" actId="14100"/>
          <ac:picMkLst>
            <pc:docMk/>
            <pc:sldMk cId="2147413241" sldId="466"/>
            <ac:picMk id="5" creationId="{705028BE-D892-4772-ABB5-1C4C2A32E3AA}"/>
          </ac:picMkLst>
        </pc:picChg>
        <pc:picChg chg="add mod">
          <ac:chgData name="Stijn Weijermars" userId="e364d0b9-009e-4116-b78a-a86aed516e71" providerId="ADAL" clId="{7682678F-3588-4C2C-A523-7DB6BE74A7A7}" dt="2020-02-17T12:22:04.949" v="584" actId="1076"/>
          <ac:picMkLst>
            <pc:docMk/>
            <pc:sldMk cId="2147413241" sldId="466"/>
            <ac:picMk id="6" creationId="{C3DF71EC-6268-4648-9465-D905CB16ACC0}"/>
          </ac:picMkLst>
        </pc:picChg>
      </pc:sldChg>
      <pc:sldChg chg="addSp delSp modSp add">
        <pc:chgData name="Stijn Weijermars" userId="e364d0b9-009e-4116-b78a-a86aed516e71" providerId="ADAL" clId="{7682678F-3588-4C2C-A523-7DB6BE74A7A7}" dt="2020-02-17T12:24:27.509" v="593" actId="1076"/>
        <pc:sldMkLst>
          <pc:docMk/>
          <pc:sldMk cId="363177177" sldId="467"/>
        </pc:sldMkLst>
        <pc:spChg chg="del">
          <ac:chgData name="Stijn Weijermars" userId="e364d0b9-009e-4116-b78a-a86aed516e71" providerId="ADAL" clId="{7682678F-3588-4C2C-A523-7DB6BE74A7A7}" dt="2020-02-17T12:23:24.414" v="588" actId="478"/>
          <ac:spMkLst>
            <pc:docMk/>
            <pc:sldMk cId="363177177" sldId="467"/>
            <ac:spMk id="2" creationId="{D6D8B524-E10A-4D7B-A06A-71C5CF6BE8EE}"/>
          </ac:spMkLst>
        </pc:spChg>
        <pc:spChg chg="del">
          <ac:chgData name="Stijn Weijermars" userId="e364d0b9-009e-4116-b78a-a86aed516e71" providerId="ADAL" clId="{7682678F-3588-4C2C-A523-7DB6BE74A7A7}" dt="2020-02-17T12:23:18.335" v="586"/>
          <ac:spMkLst>
            <pc:docMk/>
            <pc:sldMk cId="363177177" sldId="467"/>
            <ac:spMk id="3" creationId="{1F165112-65BC-4DDB-BDC4-FCA81C364EA5}"/>
          </ac:spMkLst>
        </pc:spChg>
        <pc:spChg chg="del">
          <ac:chgData name="Stijn Weijermars" userId="e364d0b9-009e-4116-b78a-a86aed516e71" providerId="ADAL" clId="{7682678F-3588-4C2C-A523-7DB6BE74A7A7}" dt="2020-02-17T12:23:21.372" v="587" actId="478"/>
          <ac:spMkLst>
            <pc:docMk/>
            <pc:sldMk cId="363177177" sldId="467"/>
            <ac:spMk id="4" creationId="{C9836954-26A0-485A-A464-2837C9EE8E1D}"/>
          </ac:spMkLst>
        </pc:spChg>
        <pc:picChg chg="add mod">
          <ac:chgData name="Stijn Weijermars" userId="e364d0b9-009e-4116-b78a-a86aed516e71" providerId="ADAL" clId="{7682678F-3588-4C2C-A523-7DB6BE74A7A7}" dt="2020-02-17T12:24:25.089" v="592" actId="14100"/>
          <ac:picMkLst>
            <pc:docMk/>
            <pc:sldMk cId="363177177" sldId="467"/>
            <ac:picMk id="5" creationId="{BAC2CBC5-1F8A-4E67-BE57-4D0D63D89D1C}"/>
          </ac:picMkLst>
        </pc:picChg>
        <pc:picChg chg="add mod">
          <ac:chgData name="Stijn Weijermars" userId="e364d0b9-009e-4116-b78a-a86aed516e71" providerId="ADAL" clId="{7682678F-3588-4C2C-A523-7DB6BE74A7A7}" dt="2020-02-17T12:24:27.509" v="593" actId="1076"/>
          <ac:picMkLst>
            <pc:docMk/>
            <pc:sldMk cId="363177177" sldId="467"/>
            <ac:picMk id="6" creationId="{5EA0B0C0-E97F-4111-9E43-626BFC9465ED}"/>
          </ac:picMkLst>
        </pc:picChg>
      </pc:sldChg>
      <pc:sldChg chg="modSp add">
        <pc:chgData name="Stijn Weijermars" userId="e364d0b9-009e-4116-b78a-a86aed516e71" providerId="ADAL" clId="{7682678F-3588-4C2C-A523-7DB6BE74A7A7}" dt="2020-02-17T12:33:34.525" v="676" actId="108"/>
        <pc:sldMkLst>
          <pc:docMk/>
          <pc:sldMk cId="3254222380" sldId="468"/>
        </pc:sldMkLst>
        <pc:spChg chg="mod">
          <ac:chgData name="Stijn Weijermars" userId="e364d0b9-009e-4116-b78a-a86aed516e71" providerId="ADAL" clId="{7682678F-3588-4C2C-A523-7DB6BE74A7A7}" dt="2020-02-17T12:26:58.007" v="601" actId="20577"/>
          <ac:spMkLst>
            <pc:docMk/>
            <pc:sldMk cId="3254222380" sldId="468"/>
            <ac:spMk id="2" creationId="{5BD4968B-78E3-40A5-97E2-EDD4A7174B92}"/>
          </ac:spMkLst>
        </pc:spChg>
        <pc:spChg chg="mod">
          <ac:chgData name="Stijn Weijermars" userId="e364d0b9-009e-4116-b78a-a86aed516e71" providerId="ADAL" clId="{7682678F-3588-4C2C-A523-7DB6BE74A7A7}" dt="2020-02-17T12:33:34.525" v="676" actId="108"/>
          <ac:spMkLst>
            <pc:docMk/>
            <pc:sldMk cId="3254222380" sldId="468"/>
            <ac:spMk id="3" creationId="{6E73DADF-4529-4D4C-BCA5-F80A645BA0B4}"/>
          </ac:spMkLst>
        </pc:spChg>
        <pc:spChg chg="mod">
          <ac:chgData name="Stijn Weijermars" userId="e364d0b9-009e-4116-b78a-a86aed516e71" providerId="ADAL" clId="{7682678F-3588-4C2C-A523-7DB6BE74A7A7}" dt="2020-02-17T12:31:57.953" v="670" actId="20577"/>
          <ac:spMkLst>
            <pc:docMk/>
            <pc:sldMk cId="3254222380" sldId="468"/>
            <ac:spMk id="4" creationId="{29DD8BAA-570D-42C6-994A-FC0C07F480E7}"/>
          </ac:spMkLst>
        </pc:spChg>
      </pc:sldChg>
      <pc:sldChg chg="modSp">
        <pc:chgData name="Stijn Weijermars" userId="e364d0b9-009e-4116-b78a-a86aed516e71" providerId="ADAL" clId="{7682678F-3588-4C2C-A523-7DB6BE74A7A7}" dt="2020-02-17T12:41:01.827" v="1088" actId="20577"/>
        <pc:sldMkLst>
          <pc:docMk/>
          <pc:sldMk cId="4095578810" sldId="477"/>
        </pc:sldMkLst>
        <pc:spChg chg="mod">
          <ac:chgData name="Stijn Weijermars" userId="e364d0b9-009e-4116-b78a-a86aed516e71" providerId="ADAL" clId="{7682678F-3588-4C2C-A523-7DB6BE74A7A7}" dt="2020-02-17T12:41:01.827" v="1088" actId="20577"/>
          <ac:spMkLst>
            <pc:docMk/>
            <pc:sldMk cId="4095578810" sldId="477"/>
            <ac:spMk id="14348" creationId="{00000000-0000-0000-0000-000000000000}"/>
          </ac:spMkLst>
        </pc:spChg>
      </pc:sldChg>
      <pc:sldChg chg="modSp add">
        <pc:chgData name="Stijn Weijermars" userId="e364d0b9-009e-4116-b78a-a86aed516e71" providerId="ADAL" clId="{7682678F-3588-4C2C-A523-7DB6BE74A7A7}" dt="2020-02-17T12:35:21.876" v="941" actId="20577"/>
        <pc:sldMkLst>
          <pc:docMk/>
          <pc:sldMk cId="753908399" sldId="478"/>
        </pc:sldMkLst>
        <pc:spChg chg="mod">
          <ac:chgData name="Stijn Weijermars" userId="e364d0b9-009e-4116-b78a-a86aed516e71" providerId="ADAL" clId="{7682678F-3588-4C2C-A523-7DB6BE74A7A7}" dt="2020-02-17T12:33:50.128" v="679" actId="20577"/>
          <ac:spMkLst>
            <pc:docMk/>
            <pc:sldMk cId="753908399" sldId="478"/>
            <ac:spMk id="2" creationId="{3CCFE153-63E5-4141-B6FF-9062CF777819}"/>
          </ac:spMkLst>
        </pc:spChg>
        <pc:spChg chg="mod">
          <ac:chgData name="Stijn Weijermars" userId="e364d0b9-009e-4116-b78a-a86aed516e71" providerId="ADAL" clId="{7682678F-3588-4C2C-A523-7DB6BE74A7A7}" dt="2020-02-17T12:35:21.876" v="941" actId="20577"/>
          <ac:spMkLst>
            <pc:docMk/>
            <pc:sldMk cId="753908399" sldId="478"/>
            <ac:spMk id="3" creationId="{EA24EB3D-D8FC-437C-8C43-824EA9922CD1}"/>
          </ac:spMkLst>
        </pc:spChg>
        <pc:spChg chg="mod">
          <ac:chgData name="Stijn Weijermars" userId="e364d0b9-009e-4116-b78a-a86aed516e71" providerId="ADAL" clId="{7682678F-3588-4C2C-A523-7DB6BE74A7A7}" dt="2020-02-17T12:34:45.181" v="865"/>
          <ac:spMkLst>
            <pc:docMk/>
            <pc:sldMk cId="753908399" sldId="478"/>
            <ac:spMk id="4" creationId="{736505FC-2747-46EF-A7D9-E7666723B7F3}"/>
          </ac:spMkLst>
        </pc:spChg>
      </pc:sldChg>
      <pc:sldChg chg="addSp delSp modSp add">
        <pc:chgData name="Stijn Weijermars" userId="e364d0b9-009e-4116-b78a-a86aed516e71" providerId="ADAL" clId="{7682678F-3588-4C2C-A523-7DB6BE74A7A7}" dt="2020-02-17T12:38:35.224" v="945" actId="1076"/>
        <pc:sldMkLst>
          <pc:docMk/>
          <pc:sldMk cId="2746783189" sldId="479"/>
        </pc:sldMkLst>
        <pc:spChg chg="del">
          <ac:chgData name="Stijn Weijermars" userId="e364d0b9-009e-4116-b78a-a86aed516e71" providerId="ADAL" clId="{7682678F-3588-4C2C-A523-7DB6BE74A7A7}" dt="2020-02-17T12:38:30.104" v="943"/>
          <ac:spMkLst>
            <pc:docMk/>
            <pc:sldMk cId="2746783189" sldId="479"/>
            <ac:spMk id="2" creationId="{5628FFF4-9AC7-40E1-A87D-E9E89C0056C7}"/>
          </ac:spMkLst>
        </pc:spChg>
        <pc:spChg chg="del">
          <ac:chgData name="Stijn Weijermars" userId="e364d0b9-009e-4116-b78a-a86aed516e71" providerId="ADAL" clId="{7682678F-3588-4C2C-A523-7DB6BE74A7A7}" dt="2020-02-17T12:38:30.104" v="943"/>
          <ac:spMkLst>
            <pc:docMk/>
            <pc:sldMk cId="2746783189" sldId="479"/>
            <ac:spMk id="3" creationId="{E1824785-BBBD-44BC-BADF-0843C559E600}"/>
          </ac:spMkLst>
        </pc:spChg>
        <pc:spChg chg="del">
          <ac:chgData name="Stijn Weijermars" userId="e364d0b9-009e-4116-b78a-a86aed516e71" providerId="ADAL" clId="{7682678F-3588-4C2C-A523-7DB6BE74A7A7}" dt="2020-02-17T12:38:30.104" v="943"/>
          <ac:spMkLst>
            <pc:docMk/>
            <pc:sldMk cId="2746783189" sldId="479"/>
            <ac:spMk id="4" creationId="{F3BFF7F7-3537-43E0-A793-B41CF7E5CB07}"/>
          </ac:spMkLst>
        </pc:spChg>
        <pc:picChg chg="add mod">
          <ac:chgData name="Stijn Weijermars" userId="e364d0b9-009e-4116-b78a-a86aed516e71" providerId="ADAL" clId="{7682678F-3588-4C2C-A523-7DB6BE74A7A7}" dt="2020-02-17T12:38:35.224" v="945" actId="1076"/>
          <ac:picMkLst>
            <pc:docMk/>
            <pc:sldMk cId="2746783189" sldId="479"/>
            <ac:picMk id="5" creationId="{6B6EE59C-A948-4972-87F0-60E95E2DF9BB}"/>
          </ac:picMkLst>
        </pc:picChg>
      </pc:sldChg>
      <pc:sldChg chg="addSp delSp modSp add">
        <pc:chgData name="Stijn Weijermars" userId="e364d0b9-009e-4116-b78a-a86aed516e71" providerId="ADAL" clId="{7682678F-3588-4C2C-A523-7DB6BE74A7A7}" dt="2020-02-17T12:39:47.969" v="1055" actId="20577"/>
        <pc:sldMkLst>
          <pc:docMk/>
          <pc:sldMk cId="3003754011" sldId="480"/>
        </pc:sldMkLst>
        <pc:spChg chg="add mod">
          <ac:chgData name="Stijn Weijermars" userId="e364d0b9-009e-4116-b78a-a86aed516e71" providerId="ADAL" clId="{7682678F-3588-4C2C-A523-7DB6BE74A7A7}" dt="2020-02-17T12:39:26.296" v="983" actId="20577"/>
          <ac:spMkLst>
            <pc:docMk/>
            <pc:sldMk cId="3003754011" sldId="480"/>
            <ac:spMk id="2" creationId="{B8BA285B-12B5-47EF-AE82-C9DDED51C65D}"/>
          </ac:spMkLst>
        </pc:spChg>
        <pc:spChg chg="add del mod">
          <ac:chgData name="Stijn Weijermars" userId="e364d0b9-009e-4116-b78a-a86aed516e71" providerId="ADAL" clId="{7682678F-3588-4C2C-A523-7DB6BE74A7A7}" dt="2020-02-17T12:39:47.969" v="1055" actId="20577"/>
          <ac:spMkLst>
            <pc:docMk/>
            <pc:sldMk cId="3003754011" sldId="480"/>
            <ac:spMk id="3" creationId="{DBB63AA0-5FC6-467C-9B73-C807124D62D1}"/>
          </ac:spMkLst>
        </pc:spChg>
        <pc:picChg chg="add del mod">
          <ac:chgData name="Stijn Weijermars" userId="e364d0b9-009e-4116-b78a-a86aed516e71" providerId="ADAL" clId="{7682678F-3588-4C2C-A523-7DB6BE74A7A7}" dt="2020-02-17T12:39:34.439" v="987"/>
          <ac:picMkLst>
            <pc:docMk/>
            <pc:sldMk cId="3003754011" sldId="480"/>
            <ac:picMk id="4" creationId="{F30F959A-39FF-42CD-ADF8-AFA77BA42C3E}"/>
          </ac:picMkLst>
        </pc:picChg>
      </pc:sldChg>
      <pc:sldChg chg="modSp">
        <pc:chgData name="Stijn Weijermars" userId="e364d0b9-009e-4116-b78a-a86aed516e71" providerId="ADAL" clId="{7682678F-3588-4C2C-A523-7DB6BE74A7A7}" dt="2020-02-17T12:40:08.806" v="1086" actId="20577"/>
        <pc:sldMkLst>
          <pc:docMk/>
          <pc:sldMk cId="3546716154" sldId="481"/>
        </pc:sldMkLst>
        <pc:spChg chg="mod">
          <ac:chgData name="Stijn Weijermars" userId="e364d0b9-009e-4116-b78a-a86aed516e71" providerId="ADAL" clId="{7682678F-3588-4C2C-A523-7DB6BE74A7A7}" dt="2020-02-17T12:40:08.806" v="1086" actId="20577"/>
          <ac:spMkLst>
            <pc:docMk/>
            <pc:sldMk cId="3546716154" sldId="481"/>
            <ac:spMk id="3" creationId="{DBB63AA0-5FC6-467C-9B73-C807124D62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17-2-2020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CFFE4-AE8B-499D-916C-0C6C9F16697B}" type="slidenum"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1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nom.nl/over-om/" TargetMode="External"/><Relationship Id="rId7" Type="http://schemas.openxmlformats.org/officeDocument/2006/relationships/hyperlink" Target="https://www.vpro.nl/programmas/tegenlicht/kijk/afleveringen/2018-2019/Voorbij-de-groene-horizon.html" TargetMode="External"/><Relationship Id="rId2" Type="http://schemas.openxmlformats.org/officeDocument/2006/relationships/hyperlink" Target="https://www.klimaatverbond.n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pro.nl/programmas/tegenlicht/kijk/afleveringen/2012-2013/power-to-the-people.html" TargetMode="External"/><Relationship Id="rId5" Type="http://schemas.openxmlformats.org/officeDocument/2006/relationships/hyperlink" Target="https://www.cooperatie.nl/" TargetMode="External"/><Relationship Id="rId4" Type="http://schemas.openxmlformats.org/officeDocument/2006/relationships/hyperlink" Target="https://ondernemersplein.kvk.nl/de-cooperati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hyperlink" Target="https://ondernemersplein.kvk.nl/de-cooperatie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operatie.nl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samenom.nl/over-om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kbladwarmtepompen.nl/sector/artikel/2018/11/systeemkeuze-een-collectieve-bron-of-individuele-warmtepompen-10139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3 Collectieve energiesystemen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FE153-63E5-4141-B6FF-9062CF77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4EB3D-D8FC-437C-8C43-824EA9922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Oprichten van een energie-coöperatie</a:t>
            </a:r>
          </a:p>
          <a:p>
            <a:endParaRPr lang="nl-NL" dirty="0"/>
          </a:p>
          <a:p>
            <a:r>
              <a:rPr lang="nl-NL" dirty="0"/>
              <a:t>Salderen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6505FC-2747-46EF-A7D9-E7666723B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In de toekomst ontstaan er naar verwachting meer mogelijkheden door de ontwikkeling van het zogenoemde </a:t>
            </a:r>
            <a:r>
              <a:rPr lang="nl-NL" dirty="0" err="1"/>
              <a:t>smartgrid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90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6EE59C-A948-4972-87F0-60E95E2D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51" y="309239"/>
            <a:ext cx="58864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voordelen zijn er?</a:t>
            </a:r>
          </a:p>
        </p:txBody>
      </p:sp>
    </p:spTree>
    <p:extLst>
      <p:ext uri="{BB962C8B-B14F-4D97-AF65-F5344CB8AC3E}">
        <p14:creationId xmlns:p14="http://schemas.microsoft.com/office/powerpoint/2010/main" val="300375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nadelen zijn er?</a:t>
            </a:r>
          </a:p>
        </p:txBody>
      </p:sp>
    </p:spTree>
    <p:extLst>
      <p:ext uri="{BB962C8B-B14F-4D97-AF65-F5344CB8AC3E}">
        <p14:creationId xmlns:p14="http://schemas.microsoft.com/office/powerpoint/2010/main" val="354671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4968B-78E3-40A5-97E2-EDD4A717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3DADF-4529-4D4C-BCA5-F80A645BA0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https://www.klimaatverbond.nl/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https://samenom.nl/over-om/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https://ondernemersplein.kvk.nl/de-cooperatie/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https://www.cooperatie.nl/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DD8BAA-570D-42C6-994A-FC0C07F480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Tegenlicht</a:t>
            </a:r>
          </a:p>
          <a:p>
            <a:r>
              <a:rPr lang="nl-NL" dirty="0">
                <a:hlinkClick r:id="rId6"/>
              </a:rPr>
              <a:t>Power </a:t>
            </a:r>
            <a:r>
              <a:rPr lang="nl-NL" dirty="0" err="1">
                <a:hlinkClick r:id="rId6"/>
              </a:rPr>
              <a:t>to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the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people</a:t>
            </a:r>
            <a:endParaRPr lang="nl-NL" dirty="0"/>
          </a:p>
          <a:p>
            <a:r>
              <a:rPr lang="nl-NL" dirty="0">
                <a:hlinkClick r:id="rId7"/>
              </a:rPr>
              <a:t>Voorbij de groene horizon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2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48" y="5524500"/>
            <a:ext cx="3419475" cy="1333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460" y="5614208"/>
            <a:ext cx="2536874" cy="1240776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07568" y="908720"/>
            <a:ext cx="4464496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Leerdoelen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Na het maken van dit leerarrangement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Kun je 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duidelijke beschrijving geven van een coöperatie in woord en beeld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 je de technische rechtsvorm van de coöperatie en kun je de voordelen van deze rechtsvorm benoemen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 je een coöperatie uit jou omgeving interessegebied beschrijven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4338" y="2276872"/>
            <a:ext cx="4467726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Leerproduct	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		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A3 kaart /leaflet met daarop de locaties die bij de coöperatie zijn betrokken en het afzetgebied van de coöperatie.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Inzetten met beschrijving en uitleg omtrent een coöperatie en de kenmerken van jouw gekozen coöperatie.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Tijdlijn met de ontwikkeling van de coöperatie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347918" y="1079721"/>
            <a:ext cx="4076674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Samenwerken 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Stem je coöperatie onderling af zodat je niet dezelfde coöperatie bestudeerd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Plaats je product op het platform en vraag om feedback.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Bekijk leerproducten van anderen in hun portfolio en geef feedback.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Versie 1  </a:t>
            </a: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21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-02-2020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Versie 2  07-03-2020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347918" y="2780045"/>
            <a:ext cx="407667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Bijeenkomsten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		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Expert lessen WE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347918" y="3399598"/>
            <a:ext cx="4076674" cy="794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https://samenom.nl/over-om/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https://www.cooperatie.nl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https://ondernemersplein.kvk.nl/de-cooperatie/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2564344" y="168976"/>
            <a:ext cx="7852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1920 DCV 3 WE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</a:rPr>
              <a:t>Coöperatie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8" cstate="print"/>
          <a:srcRect l="21805" r="10840"/>
          <a:stretch/>
        </p:blipFill>
        <p:spPr>
          <a:xfrm>
            <a:off x="1888954" y="954121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5897" y="2442035"/>
            <a:ext cx="263290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2905" y="3838827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7085" y="1052920"/>
            <a:ext cx="385812" cy="263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60096" y="3501008"/>
            <a:ext cx="299225" cy="2907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3" cstate="print"/>
          <a:srcRect l="17050" t="33024" r="61669" b="30375"/>
          <a:stretch/>
        </p:blipFill>
        <p:spPr>
          <a:xfrm>
            <a:off x="6933507" y="2830870"/>
            <a:ext cx="269390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04338" y="3567179"/>
            <a:ext cx="4467726" cy="213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Leerpad	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	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Onderzoek wat een coöperatie precies inhoud en zorg dat je een coöperatie op zoekt die bij je expertise past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 dat je op kaart inzichtelijk maakt in welk gebied je coöperatie produceert en actief 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Geef een beschrijving van de coöperatie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Geef hierbij uitleg over de rechtsvorm van de coöperatie, welke rechtsvorm geld voor jou coöperatie en wat de voordelen zijn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Onderzoek vanuit welke visie de coöperatie is gestart  en wat de gewenste voordelen waren bij aanvang.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 met behulp van een tijdlijn inzichtelijk hoe de coöperatie zich heeft ontwikkeld sinds de oprichting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067" y="987161"/>
            <a:ext cx="1283822" cy="6419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336" y="5972476"/>
            <a:ext cx="2334970" cy="7315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81499" y="49354"/>
            <a:ext cx="2710502" cy="10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99301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energiesystemen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ken je?</a:t>
            </a:r>
          </a:p>
        </p:txBody>
      </p:sp>
    </p:spTree>
    <p:extLst>
      <p:ext uri="{BB962C8B-B14F-4D97-AF65-F5344CB8AC3E}">
        <p14:creationId xmlns:p14="http://schemas.microsoft.com/office/powerpoint/2010/main" val="252046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C889-0B33-4808-A190-8418EBC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</a:p>
        </p:txBody>
      </p:sp>
      <p:pic>
        <p:nvPicPr>
          <p:cNvPr id="1026" name="Picture 2" descr="Warmtepomp energie bronnen | Huis in 2019 - Geothermal energy">
            <a:extLst>
              <a:ext uri="{FF2B5EF4-FFF2-40B4-BE49-F238E27FC236}">
                <a16:creationId xmlns:a16="http://schemas.microsoft.com/office/drawing/2014/main" id="{3C04A8D0-D1AD-40EF-8497-CC20CC085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84" y="1196975"/>
            <a:ext cx="7256094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BA03-F50D-4433-A9E2-3EF5DCE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3EC5BA-6623-40C0-8BDA-02090B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648" y="1196975"/>
            <a:ext cx="8218367" cy="492918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C046CA9-009C-4025-8E9A-670F93359313}"/>
              </a:ext>
            </a:extLst>
          </p:cNvPr>
          <p:cNvSpPr/>
          <p:nvPr/>
        </p:nvSpPr>
        <p:spPr>
          <a:xfrm>
            <a:off x="3049648" y="6340678"/>
            <a:ext cx="24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vakbladwarmtepompen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D3C76-6C3E-4B05-ADF6-F915ED0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36" y="274638"/>
            <a:ext cx="916466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Collectieve systemen voor het opwekken van elektriciteit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94D076-C61E-42AA-B442-F3D07D31E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624" r="15958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0FB5173-2201-4C4F-BE64-9D8E36FF1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068248"/>
            <a:ext cx="53848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86E35-0026-40C1-8B7C-EBD95B7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Hoe regel je een collectief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A5C31D-B33E-4BF9-8D1E-EFFB7BE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3302" y="1600201"/>
            <a:ext cx="41810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Op het moment dat je elektriciteit produceert mag je dit niet zomaar leveren aan bijvoorbeeld je buren. </a:t>
            </a:r>
          </a:p>
          <a:p>
            <a:pPr marL="0" indent="0">
              <a:buNone/>
            </a:pPr>
            <a:r>
              <a:rPr lang="nl-NL" sz="2400" dirty="0"/>
              <a:t>Je wordt dan een producent; je moet dan voldoen aan de nodige regels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AB5810-23EA-43E7-815F-F7BB44C10F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43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5028BE-D892-4772-ABB5-1C4C2A32E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t="8341" r="3644" b="27447"/>
          <a:stretch/>
        </p:blipFill>
        <p:spPr>
          <a:xfrm>
            <a:off x="1782304" y="836342"/>
            <a:ext cx="10409695" cy="39576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DF71EC-6268-4648-9465-D905CB16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62" y="5129373"/>
            <a:ext cx="4917784" cy="12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C2CBC5-1F8A-4E67-BE57-4D0D63D89D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2822" y="2860177"/>
            <a:ext cx="7671042" cy="2636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A0B0C0-E97F-4111-9E43-626BFC94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22" y="1046781"/>
            <a:ext cx="3724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177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481</Words>
  <Application>Microsoft Office PowerPoint</Application>
  <PresentationFormat>Breedbeeld</PresentationFormat>
  <Paragraphs>83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Helicon thema</vt:lpstr>
      <vt:lpstr>PowerPoint-presentatie</vt:lpstr>
      <vt:lpstr>PowerPoint-presentatie</vt:lpstr>
      <vt:lpstr>Collectieve energie systemen </vt:lpstr>
      <vt:lpstr>Collectieve installaties met warmtepompen</vt:lpstr>
      <vt:lpstr>Collectieve installaties met warmtepompen</vt:lpstr>
      <vt:lpstr>Collectieve systemen voor het opwekken van elektriciteit</vt:lpstr>
      <vt:lpstr>Hoe regel je een collectief ?</vt:lpstr>
      <vt:lpstr>PowerPoint-presentatie</vt:lpstr>
      <vt:lpstr>PowerPoint-presentatie</vt:lpstr>
      <vt:lpstr>Of</vt:lpstr>
      <vt:lpstr>PowerPoint-presentatie</vt:lpstr>
      <vt:lpstr>Collectieve energie systemen</vt:lpstr>
      <vt:lpstr>Collectieve energie systemen</vt:lpstr>
      <vt:lpstr>Bronnen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</cp:revision>
  <dcterms:created xsi:type="dcterms:W3CDTF">2020-02-17T12:15:47Z</dcterms:created>
  <dcterms:modified xsi:type="dcterms:W3CDTF">2020-02-17T12:41:10Z</dcterms:modified>
</cp:coreProperties>
</file>